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  <p:sldId id="280" r:id="rId26"/>
    <p:sldId id="282" r:id="rId27"/>
    <p:sldId id="281" r:id="rId28"/>
    <p:sldId id="279" r:id="rId29"/>
    <p:sldId id="283" r:id="rId30"/>
    <p:sldId id="284" r:id="rId31"/>
    <p:sldId id="289" r:id="rId32"/>
    <p:sldId id="286" r:id="rId33"/>
    <p:sldId id="285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84ABA-8D49-499B-BBCC-AC0CDA367B91}" type="doc">
      <dgm:prSet loTypeId="urn:microsoft.com/office/officeart/2005/8/layout/hierarchy1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3079438F-0D41-492E-91D1-51F11BD0E7CE}">
      <dgm:prSet/>
      <dgm:spPr/>
      <dgm:t>
        <a:bodyPr/>
        <a:lstStyle/>
        <a:p>
          <a:r>
            <a:rPr lang="en-US" b="0" i="0"/>
            <a:t>Epicardium</a:t>
          </a:r>
          <a:endParaRPr lang="en-US"/>
        </a:p>
      </dgm:t>
    </dgm:pt>
    <dgm:pt modelId="{33F08743-E18C-44A8-966D-F7A6428F6239}" type="parTrans" cxnId="{339C3DE9-0698-4C34-8A06-F72E750CCBC4}">
      <dgm:prSet/>
      <dgm:spPr/>
      <dgm:t>
        <a:bodyPr/>
        <a:lstStyle/>
        <a:p>
          <a:endParaRPr lang="en-US"/>
        </a:p>
      </dgm:t>
    </dgm:pt>
    <dgm:pt modelId="{D5FE0C2E-9EDC-4F63-8874-EA666209AAD9}" type="sibTrans" cxnId="{339C3DE9-0698-4C34-8A06-F72E750CCBC4}">
      <dgm:prSet/>
      <dgm:spPr/>
      <dgm:t>
        <a:bodyPr/>
        <a:lstStyle/>
        <a:p>
          <a:endParaRPr lang="en-US"/>
        </a:p>
      </dgm:t>
    </dgm:pt>
    <dgm:pt modelId="{14014598-E27E-4BA8-9F78-C71E8C7E94CD}">
      <dgm:prSet/>
      <dgm:spPr/>
      <dgm:t>
        <a:bodyPr/>
        <a:lstStyle/>
        <a:p>
          <a:r>
            <a:rPr lang="en-US" b="0" i="0"/>
            <a:t>Myocardium*</a:t>
          </a:r>
          <a:endParaRPr lang="en-US"/>
        </a:p>
      </dgm:t>
    </dgm:pt>
    <dgm:pt modelId="{A84C3030-6A25-4CCD-BC19-36D644B178D4}" type="parTrans" cxnId="{1BF0A8FE-7AA5-451C-924F-85F2A2F736D7}">
      <dgm:prSet/>
      <dgm:spPr/>
      <dgm:t>
        <a:bodyPr/>
        <a:lstStyle/>
        <a:p>
          <a:endParaRPr lang="en-US"/>
        </a:p>
      </dgm:t>
    </dgm:pt>
    <dgm:pt modelId="{ADE4DACC-F395-46F5-82C2-FAEA4A445EC7}" type="sibTrans" cxnId="{1BF0A8FE-7AA5-451C-924F-85F2A2F736D7}">
      <dgm:prSet/>
      <dgm:spPr/>
      <dgm:t>
        <a:bodyPr/>
        <a:lstStyle/>
        <a:p>
          <a:endParaRPr lang="en-US"/>
        </a:p>
      </dgm:t>
    </dgm:pt>
    <dgm:pt modelId="{43AEA1F0-E3D7-4065-90AF-EB6D62E402A9}">
      <dgm:prSet/>
      <dgm:spPr/>
      <dgm:t>
        <a:bodyPr/>
        <a:lstStyle/>
        <a:p>
          <a:r>
            <a:rPr lang="en-US" b="0" i="0"/>
            <a:t>Endocardium</a:t>
          </a:r>
          <a:endParaRPr lang="en-US"/>
        </a:p>
      </dgm:t>
    </dgm:pt>
    <dgm:pt modelId="{C1C8A2AF-E096-4324-83BE-B188C2D3C204}" type="parTrans" cxnId="{DC1FD74F-FC5B-4C8F-907F-CC6725400FB5}">
      <dgm:prSet/>
      <dgm:spPr/>
      <dgm:t>
        <a:bodyPr/>
        <a:lstStyle/>
        <a:p>
          <a:endParaRPr lang="en-US"/>
        </a:p>
      </dgm:t>
    </dgm:pt>
    <dgm:pt modelId="{71E28C11-6FB9-4F1F-B42E-6F94788EBA17}" type="sibTrans" cxnId="{DC1FD74F-FC5B-4C8F-907F-CC6725400FB5}">
      <dgm:prSet/>
      <dgm:spPr/>
      <dgm:t>
        <a:bodyPr/>
        <a:lstStyle/>
        <a:p>
          <a:endParaRPr lang="en-US"/>
        </a:p>
      </dgm:t>
    </dgm:pt>
    <dgm:pt modelId="{755EEE1F-9BB2-4AE4-9364-23A05B01084B}" type="pres">
      <dgm:prSet presAssocID="{06784ABA-8D49-499B-BBCC-AC0CDA367B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47AACF-2F34-487E-A93A-64FB7B890371}" type="pres">
      <dgm:prSet presAssocID="{3079438F-0D41-492E-91D1-51F11BD0E7CE}" presName="hierRoot1" presStyleCnt="0"/>
      <dgm:spPr/>
    </dgm:pt>
    <dgm:pt modelId="{677130F8-1B47-448E-A462-DC821E76A3FD}" type="pres">
      <dgm:prSet presAssocID="{3079438F-0D41-492E-91D1-51F11BD0E7CE}" presName="composite" presStyleCnt="0"/>
      <dgm:spPr/>
    </dgm:pt>
    <dgm:pt modelId="{18CC7CE6-FDE1-4966-9191-465B028967C0}" type="pres">
      <dgm:prSet presAssocID="{3079438F-0D41-492E-91D1-51F11BD0E7CE}" presName="background" presStyleLbl="node0" presStyleIdx="0" presStyleCnt="3"/>
      <dgm:spPr/>
    </dgm:pt>
    <dgm:pt modelId="{443DDE81-0D46-466E-AA5E-5688CD6FBAD6}" type="pres">
      <dgm:prSet presAssocID="{3079438F-0D41-492E-91D1-51F11BD0E7C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6040B-49F4-47DE-9051-10A6F1542562}" type="pres">
      <dgm:prSet presAssocID="{3079438F-0D41-492E-91D1-51F11BD0E7CE}" presName="hierChild2" presStyleCnt="0"/>
      <dgm:spPr/>
    </dgm:pt>
    <dgm:pt modelId="{3BEEC787-C551-4626-B656-B6ACB3961AE4}" type="pres">
      <dgm:prSet presAssocID="{14014598-E27E-4BA8-9F78-C71E8C7E94CD}" presName="hierRoot1" presStyleCnt="0"/>
      <dgm:spPr/>
    </dgm:pt>
    <dgm:pt modelId="{69DDA0C1-A2BE-4090-A135-0FC48AE5867E}" type="pres">
      <dgm:prSet presAssocID="{14014598-E27E-4BA8-9F78-C71E8C7E94CD}" presName="composite" presStyleCnt="0"/>
      <dgm:spPr/>
    </dgm:pt>
    <dgm:pt modelId="{239E7FBF-D32C-409F-859C-9641AFD9BFC4}" type="pres">
      <dgm:prSet presAssocID="{14014598-E27E-4BA8-9F78-C71E8C7E94CD}" presName="background" presStyleLbl="node0" presStyleIdx="1" presStyleCnt="3"/>
      <dgm:spPr/>
    </dgm:pt>
    <dgm:pt modelId="{57A6A677-6E6A-4096-89C4-30F33B8744E5}" type="pres">
      <dgm:prSet presAssocID="{14014598-E27E-4BA8-9F78-C71E8C7E94CD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D9631-3516-4537-B60F-A5791FA37C1F}" type="pres">
      <dgm:prSet presAssocID="{14014598-E27E-4BA8-9F78-C71E8C7E94CD}" presName="hierChild2" presStyleCnt="0"/>
      <dgm:spPr/>
    </dgm:pt>
    <dgm:pt modelId="{6E69E40C-8760-4600-AD9F-358518B75C5A}" type="pres">
      <dgm:prSet presAssocID="{43AEA1F0-E3D7-4065-90AF-EB6D62E402A9}" presName="hierRoot1" presStyleCnt="0"/>
      <dgm:spPr/>
    </dgm:pt>
    <dgm:pt modelId="{1BAC20A3-9DB5-4544-9D50-EA7BB73E376C}" type="pres">
      <dgm:prSet presAssocID="{43AEA1F0-E3D7-4065-90AF-EB6D62E402A9}" presName="composite" presStyleCnt="0"/>
      <dgm:spPr/>
    </dgm:pt>
    <dgm:pt modelId="{BD1FC460-0E67-45F2-AAE1-6AB0197A0EEC}" type="pres">
      <dgm:prSet presAssocID="{43AEA1F0-E3D7-4065-90AF-EB6D62E402A9}" presName="background" presStyleLbl="node0" presStyleIdx="2" presStyleCnt="3"/>
      <dgm:spPr/>
    </dgm:pt>
    <dgm:pt modelId="{CA960FE9-4600-4176-99D2-105294E76AC6}" type="pres">
      <dgm:prSet presAssocID="{43AEA1F0-E3D7-4065-90AF-EB6D62E402A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0E1E4-C800-4AD8-81F7-38333F18C92D}" type="pres">
      <dgm:prSet presAssocID="{43AEA1F0-E3D7-4065-90AF-EB6D62E402A9}" presName="hierChild2" presStyleCnt="0"/>
      <dgm:spPr/>
    </dgm:pt>
  </dgm:ptLst>
  <dgm:cxnLst>
    <dgm:cxn modelId="{EE80ED9D-AE18-47C2-B16D-7A4D1696F561}" type="presOf" srcId="{06784ABA-8D49-499B-BBCC-AC0CDA367B91}" destId="{755EEE1F-9BB2-4AE4-9364-23A05B01084B}" srcOrd="0" destOrd="0" presId="urn:microsoft.com/office/officeart/2005/8/layout/hierarchy1"/>
    <dgm:cxn modelId="{9A9B9263-ADEF-4FF2-ADE2-8DF50B504A47}" type="presOf" srcId="{43AEA1F0-E3D7-4065-90AF-EB6D62E402A9}" destId="{CA960FE9-4600-4176-99D2-105294E76AC6}" srcOrd="0" destOrd="0" presId="urn:microsoft.com/office/officeart/2005/8/layout/hierarchy1"/>
    <dgm:cxn modelId="{1BF0A8FE-7AA5-451C-924F-85F2A2F736D7}" srcId="{06784ABA-8D49-499B-BBCC-AC0CDA367B91}" destId="{14014598-E27E-4BA8-9F78-C71E8C7E94CD}" srcOrd="1" destOrd="0" parTransId="{A84C3030-6A25-4CCD-BC19-36D644B178D4}" sibTransId="{ADE4DACC-F395-46F5-82C2-FAEA4A445EC7}"/>
    <dgm:cxn modelId="{E38665AC-D0F8-4105-AC95-C17CDB4C8599}" type="presOf" srcId="{14014598-E27E-4BA8-9F78-C71E8C7E94CD}" destId="{57A6A677-6E6A-4096-89C4-30F33B8744E5}" srcOrd="0" destOrd="0" presId="urn:microsoft.com/office/officeart/2005/8/layout/hierarchy1"/>
    <dgm:cxn modelId="{D9814303-DB49-4C5E-A67E-AAB5C56AD5BD}" type="presOf" srcId="{3079438F-0D41-492E-91D1-51F11BD0E7CE}" destId="{443DDE81-0D46-466E-AA5E-5688CD6FBAD6}" srcOrd="0" destOrd="0" presId="urn:microsoft.com/office/officeart/2005/8/layout/hierarchy1"/>
    <dgm:cxn modelId="{339C3DE9-0698-4C34-8A06-F72E750CCBC4}" srcId="{06784ABA-8D49-499B-BBCC-AC0CDA367B91}" destId="{3079438F-0D41-492E-91D1-51F11BD0E7CE}" srcOrd="0" destOrd="0" parTransId="{33F08743-E18C-44A8-966D-F7A6428F6239}" sibTransId="{D5FE0C2E-9EDC-4F63-8874-EA666209AAD9}"/>
    <dgm:cxn modelId="{DC1FD74F-FC5B-4C8F-907F-CC6725400FB5}" srcId="{06784ABA-8D49-499B-BBCC-AC0CDA367B91}" destId="{43AEA1F0-E3D7-4065-90AF-EB6D62E402A9}" srcOrd="2" destOrd="0" parTransId="{C1C8A2AF-E096-4324-83BE-B188C2D3C204}" sibTransId="{71E28C11-6FB9-4F1F-B42E-6F94788EBA17}"/>
    <dgm:cxn modelId="{6C45A189-DCF8-4762-A8A8-64F225C68C41}" type="presParOf" srcId="{755EEE1F-9BB2-4AE4-9364-23A05B01084B}" destId="{9647AACF-2F34-487E-A93A-64FB7B890371}" srcOrd="0" destOrd="0" presId="urn:microsoft.com/office/officeart/2005/8/layout/hierarchy1"/>
    <dgm:cxn modelId="{0D670309-C49A-4FCF-87B5-452CB1774DED}" type="presParOf" srcId="{9647AACF-2F34-487E-A93A-64FB7B890371}" destId="{677130F8-1B47-448E-A462-DC821E76A3FD}" srcOrd="0" destOrd="0" presId="urn:microsoft.com/office/officeart/2005/8/layout/hierarchy1"/>
    <dgm:cxn modelId="{1B0C8006-AD7C-452A-B9D1-483224E01DC2}" type="presParOf" srcId="{677130F8-1B47-448E-A462-DC821E76A3FD}" destId="{18CC7CE6-FDE1-4966-9191-465B028967C0}" srcOrd="0" destOrd="0" presId="urn:microsoft.com/office/officeart/2005/8/layout/hierarchy1"/>
    <dgm:cxn modelId="{ADB90A90-6268-4B2D-8537-A5FF3870319C}" type="presParOf" srcId="{677130F8-1B47-448E-A462-DC821E76A3FD}" destId="{443DDE81-0D46-466E-AA5E-5688CD6FBAD6}" srcOrd="1" destOrd="0" presId="urn:microsoft.com/office/officeart/2005/8/layout/hierarchy1"/>
    <dgm:cxn modelId="{51BB8FC5-6860-4667-9FD3-FF003BBC5D15}" type="presParOf" srcId="{9647AACF-2F34-487E-A93A-64FB7B890371}" destId="{1826040B-49F4-47DE-9051-10A6F1542562}" srcOrd="1" destOrd="0" presId="urn:microsoft.com/office/officeart/2005/8/layout/hierarchy1"/>
    <dgm:cxn modelId="{C212D6F1-3F2B-4BD0-90A7-C648384F1069}" type="presParOf" srcId="{755EEE1F-9BB2-4AE4-9364-23A05B01084B}" destId="{3BEEC787-C551-4626-B656-B6ACB3961AE4}" srcOrd="1" destOrd="0" presId="urn:microsoft.com/office/officeart/2005/8/layout/hierarchy1"/>
    <dgm:cxn modelId="{8BF43E30-AD0D-45D6-B003-3B712D548A36}" type="presParOf" srcId="{3BEEC787-C551-4626-B656-B6ACB3961AE4}" destId="{69DDA0C1-A2BE-4090-A135-0FC48AE5867E}" srcOrd="0" destOrd="0" presId="urn:microsoft.com/office/officeart/2005/8/layout/hierarchy1"/>
    <dgm:cxn modelId="{D1FDF764-6C2E-48A9-BD1B-8A3AAB17AB14}" type="presParOf" srcId="{69DDA0C1-A2BE-4090-A135-0FC48AE5867E}" destId="{239E7FBF-D32C-409F-859C-9641AFD9BFC4}" srcOrd="0" destOrd="0" presId="urn:microsoft.com/office/officeart/2005/8/layout/hierarchy1"/>
    <dgm:cxn modelId="{A15CA63D-3198-408E-8D5B-3A71AE12F68B}" type="presParOf" srcId="{69DDA0C1-A2BE-4090-A135-0FC48AE5867E}" destId="{57A6A677-6E6A-4096-89C4-30F33B8744E5}" srcOrd="1" destOrd="0" presId="urn:microsoft.com/office/officeart/2005/8/layout/hierarchy1"/>
    <dgm:cxn modelId="{618D1F9A-8EC2-4037-9727-3DD3035810E0}" type="presParOf" srcId="{3BEEC787-C551-4626-B656-B6ACB3961AE4}" destId="{CA1D9631-3516-4537-B60F-A5791FA37C1F}" srcOrd="1" destOrd="0" presId="urn:microsoft.com/office/officeart/2005/8/layout/hierarchy1"/>
    <dgm:cxn modelId="{ADBA7573-6B70-4EA8-91FC-079EC0253C33}" type="presParOf" srcId="{755EEE1F-9BB2-4AE4-9364-23A05B01084B}" destId="{6E69E40C-8760-4600-AD9F-358518B75C5A}" srcOrd="2" destOrd="0" presId="urn:microsoft.com/office/officeart/2005/8/layout/hierarchy1"/>
    <dgm:cxn modelId="{3AC62E57-5CD9-4919-B33E-286D6FA2353A}" type="presParOf" srcId="{6E69E40C-8760-4600-AD9F-358518B75C5A}" destId="{1BAC20A3-9DB5-4544-9D50-EA7BB73E376C}" srcOrd="0" destOrd="0" presId="urn:microsoft.com/office/officeart/2005/8/layout/hierarchy1"/>
    <dgm:cxn modelId="{CF34C0A4-EAAF-47F0-BBB1-F0768D73D07B}" type="presParOf" srcId="{1BAC20A3-9DB5-4544-9D50-EA7BB73E376C}" destId="{BD1FC460-0E67-45F2-AAE1-6AB0197A0EEC}" srcOrd="0" destOrd="0" presId="urn:microsoft.com/office/officeart/2005/8/layout/hierarchy1"/>
    <dgm:cxn modelId="{DE03CC2A-339D-458D-A89E-ADF2A14DF6B7}" type="presParOf" srcId="{1BAC20A3-9DB5-4544-9D50-EA7BB73E376C}" destId="{CA960FE9-4600-4176-99D2-105294E76AC6}" srcOrd="1" destOrd="0" presId="urn:microsoft.com/office/officeart/2005/8/layout/hierarchy1"/>
    <dgm:cxn modelId="{96DEFE83-023F-4C6A-B900-E2E446EEB5C7}" type="presParOf" srcId="{6E69E40C-8760-4600-AD9F-358518B75C5A}" destId="{7E40E1E4-C800-4AD8-81F7-38333F18C9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BCF51-BB16-46CB-B18A-7C3FDC5A7D4F}" type="doc">
      <dgm:prSet loTypeId="urn:microsoft.com/office/officeart/2005/8/layout/vList5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0D2121C9-1230-4EF9-A4BA-8603045E0420}">
      <dgm:prSet/>
      <dgm:spPr/>
      <dgm:t>
        <a:bodyPr/>
        <a:lstStyle/>
        <a:p>
          <a:r>
            <a:rPr lang="en-US" b="0" i="0"/>
            <a:t>Anterior Group</a:t>
          </a:r>
          <a:endParaRPr lang="en-US"/>
        </a:p>
      </dgm:t>
    </dgm:pt>
    <dgm:pt modelId="{24E73612-0C2B-4E01-9744-37F70422A914}" type="parTrans" cxnId="{657223BC-AA45-4DD6-8F6E-18F6DA9059D3}">
      <dgm:prSet/>
      <dgm:spPr/>
      <dgm:t>
        <a:bodyPr/>
        <a:lstStyle/>
        <a:p>
          <a:endParaRPr lang="en-US"/>
        </a:p>
      </dgm:t>
    </dgm:pt>
    <dgm:pt modelId="{488FF571-E68A-4D7D-9687-9F84A2D84F82}" type="sibTrans" cxnId="{657223BC-AA45-4DD6-8F6E-18F6DA9059D3}">
      <dgm:prSet/>
      <dgm:spPr/>
      <dgm:t>
        <a:bodyPr/>
        <a:lstStyle/>
        <a:p>
          <a:endParaRPr lang="en-US"/>
        </a:p>
      </dgm:t>
    </dgm:pt>
    <dgm:pt modelId="{60EA817B-666B-4BA5-8D4D-AC91DFE5985B}">
      <dgm:prSet/>
      <dgm:spPr/>
      <dgm:t>
        <a:bodyPr/>
        <a:lstStyle/>
        <a:p>
          <a:r>
            <a:rPr lang="en-US" b="0" i="0"/>
            <a:t>V2, V3, V4</a:t>
          </a:r>
          <a:endParaRPr lang="en-US"/>
        </a:p>
      </dgm:t>
    </dgm:pt>
    <dgm:pt modelId="{0616D644-8F74-4A0E-8CFC-56D717E11169}" type="parTrans" cxnId="{22020E9F-E1D0-453C-BEF2-390F0DCECA52}">
      <dgm:prSet/>
      <dgm:spPr/>
      <dgm:t>
        <a:bodyPr/>
        <a:lstStyle/>
        <a:p>
          <a:endParaRPr lang="en-US"/>
        </a:p>
      </dgm:t>
    </dgm:pt>
    <dgm:pt modelId="{51F08BC7-13BE-414D-AC92-78A92CA19667}" type="sibTrans" cxnId="{22020E9F-E1D0-453C-BEF2-390F0DCECA52}">
      <dgm:prSet/>
      <dgm:spPr/>
      <dgm:t>
        <a:bodyPr/>
        <a:lstStyle/>
        <a:p>
          <a:endParaRPr lang="en-US"/>
        </a:p>
      </dgm:t>
    </dgm:pt>
    <dgm:pt modelId="{A790A997-4313-4823-8854-5857665EA1E9}">
      <dgm:prSet/>
      <dgm:spPr/>
      <dgm:t>
        <a:bodyPr/>
        <a:lstStyle/>
        <a:p>
          <a:r>
            <a:rPr lang="en-US" b="0" i="0"/>
            <a:t>Left Lateral</a:t>
          </a:r>
          <a:endParaRPr lang="en-US"/>
        </a:p>
      </dgm:t>
    </dgm:pt>
    <dgm:pt modelId="{2BBB374C-6457-4EE6-A86B-CDB18AE05665}" type="parTrans" cxnId="{736E32CE-8E64-425A-8B51-DCC9696000BC}">
      <dgm:prSet/>
      <dgm:spPr/>
      <dgm:t>
        <a:bodyPr/>
        <a:lstStyle/>
        <a:p>
          <a:endParaRPr lang="en-US"/>
        </a:p>
      </dgm:t>
    </dgm:pt>
    <dgm:pt modelId="{67A53A68-9D9F-4048-980B-07B6DB663589}" type="sibTrans" cxnId="{736E32CE-8E64-425A-8B51-DCC9696000BC}">
      <dgm:prSet/>
      <dgm:spPr/>
      <dgm:t>
        <a:bodyPr/>
        <a:lstStyle/>
        <a:p>
          <a:endParaRPr lang="en-US"/>
        </a:p>
      </dgm:t>
    </dgm:pt>
    <dgm:pt modelId="{32E0F9E8-780B-463D-A319-6D0A04CD68B4}">
      <dgm:prSet/>
      <dgm:spPr/>
      <dgm:t>
        <a:bodyPr/>
        <a:lstStyle/>
        <a:p>
          <a:r>
            <a:rPr lang="en-US" b="0" i="0"/>
            <a:t>L1, aVL, V5, V6</a:t>
          </a:r>
          <a:endParaRPr lang="en-US"/>
        </a:p>
      </dgm:t>
    </dgm:pt>
    <dgm:pt modelId="{DC78B171-CEA3-4946-B844-D7212C1F54F2}" type="parTrans" cxnId="{8DCCAF5F-9EF4-464E-AD4D-B3B79BD3FFFD}">
      <dgm:prSet/>
      <dgm:spPr/>
      <dgm:t>
        <a:bodyPr/>
        <a:lstStyle/>
        <a:p>
          <a:endParaRPr lang="en-US"/>
        </a:p>
      </dgm:t>
    </dgm:pt>
    <dgm:pt modelId="{EB1F00E5-C985-41F6-B088-AF2798A1A48B}" type="sibTrans" cxnId="{8DCCAF5F-9EF4-464E-AD4D-B3B79BD3FFFD}">
      <dgm:prSet/>
      <dgm:spPr/>
      <dgm:t>
        <a:bodyPr/>
        <a:lstStyle/>
        <a:p>
          <a:endParaRPr lang="en-US"/>
        </a:p>
      </dgm:t>
    </dgm:pt>
    <dgm:pt modelId="{3C908AB5-9A04-4137-986A-2950C60A2906}">
      <dgm:prSet/>
      <dgm:spPr/>
      <dgm:t>
        <a:bodyPr/>
        <a:lstStyle/>
        <a:p>
          <a:r>
            <a:rPr lang="en-US" b="0" i="0"/>
            <a:t>Inferior</a:t>
          </a:r>
          <a:endParaRPr lang="en-US"/>
        </a:p>
      </dgm:t>
    </dgm:pt>
    <dgm:pt modelId="{D41AB979-14E2-4ACF-98B0-5845196A8210}" type="parTrans" cxnId="{F21E08D5-BB98-4DAE-8B00-E53FB5E71C09}">
      <dgm:prSet/>
      <dgm:spPr/>
      <dgm:t>
        <a:bodyPr/>
        <a:lstStyle/>
        <a:p>
          <a:endParaRPr lang="en-US"/>
        </a:p>
      </dgm:t>
    </dgm:pt>
    <dgm:pt modelId="{B95CCE68-10D6-4652-B221-F5032D4427A5}" type="sibTrans" cxnId="{F21E08D5-BB98-4DAE-8B00-E53FB5E71C09}">
      <dgm:prSet/>
      <dgm:spPr/>
      <dgm:t>
        <a:bodyPr/>
        <a:lstStyle/>
        <a:p>
          <a:endParaRPr lang="en-US"/>
        </a:p>
      </dgm:t>
    </dgm:pt>
    <dgm:pt modelId="{E7B43D0B-43EF-49DD-A025-19031D1F5BCD}">
      <dgm:prSet/>
      <dgm:spPr/>
      <dgm:t>
        <a:bodyPr/>
        <a:lstStyle/>
        <a:p>
          <a:r>
            <a:rPr lang="en-US" b="0" i="0"/>
            <a:t>LII, LIII, aVF</a:t>
          </a:r>
          <a:endParaRPr lang="en-US"/>
        </a:p>
      </dgm:t>
    </dgm:pt>
    <dgm:pt modelId="{E518695D-49C3-4889-A1EC-E841C973E6DD}" type="parTrans" cxnId="{AD0F07A2-B7A1-44B7-8887-EC5B0ED663B4}">
      <dgm:prSet/>
      <dgm:spPr/>
      <dgm:t>
        <a:bodyPr/>
        <a:lstStyle/>
        <a:p>
          <a:endParaRPr lang="en-US"/>
        </a:p>
      </dgm:t>
    </dgm:pt>
    <dgm:pt modelId="{428E4380-7FB9-4F3E-97D3-93BA89F728FA}" type="sibTrans" cxnId="{AD0F07A2-B7A1-44B7-8887-EC5B0ED663B4}">
      <dgm:prSet/>
      <dgm:spPr/>
      <dgm:t>
        <a:bodyPr/>
        <a:lstStyle/>
        <a:p>
          <a:endParaRPr lang="en-US"/>
        </a:p>
      </dgm:t>
    </dgm:pt>
    <dgm:pt modelId="{86DB2AB1-9926-4B18-A082-3FB838122733}">
      <dgm:prSet/>
      <dgm:spPr/>
      <dgm:t>
        <a:bodyPr/>
        <a:lstStyle/>
        <a:p>
          <a:r>
            <a:rPr lang="en-US" b="0" i="0"/>
            <a:t>Right Ventricular</a:t>
          </a:r>
          <a:endParaRPr lang="en-US"/>
        </a:p>
      </dgm:t>
    </dgm:pt>
    <dgm:pt modelId="{0DF27730-8A10-43A0-90A3-96B9BDE3A9D3}" type="parTrans" cxnId="{5B45F083-1BA3-4307-BCC4-FCB7F8E91329}">
      <dgm:prSet/>
      <dgm:spPr/>
      <dgm:t>
        <a:bodyPr/>
        <a:lstStyle/>
        <a:p>
          <a:endParaRPr lang="en-US"/>
        </a:p>
      </dgm:t>
    </dgm:pt>
    <dgm:pt modelId="{83176F30-CD2C-4128-85CF-556A28C68627}" type="sibTrans" cxnId="{5B45F083-1BA3-4307-BCC4-FCB7F8E91329}">
      <dgm:prSet/>
      <dgm:spPr/>
      <dgm:t>
        <a:bodyPr/>
        <a:lstStyle/>
        <a:p>
          <a:endParaRPr lang="en-US"/>
        </a:p>
      </dgm:t>
    </dgm:pt>
    <dgm:pt modelId="{5FD8471C-25F9-4DAC-A74E-A22B276F2336}">
      <dgm:prSet/>
      <dgm:spPr/>
      <dgm:t>
        <a:bodyPr/>
        <a:lstStyle/>
        <a:p>
          <a:r>
            <a:rPr lang="en-US" b="0" i="0"/>
            <a:t>aVR, V1</a:t>
          </a:r>
          <a:endParaRPr lang="en-US"/>
        </a:p>
      </dgm:t>
    </dgm:pt>
    <dgm:pt modelId="{AE09D38F-5DE3-4A6E-9E32-52B3F7CDFA2C}" type="parTrans" cxnId="{BC545076-BD7D-464F-A580-BAD10CCABB48}">
      <dgm:prSet/>
      <dgm:spPr/>
      <dgm:t>
        <a:bodyPr/>
        <a:lstStyle/>
        <a:p>
          <a:endParaRPr lang="en-US"/>
        </a:p>
      </dgm:t>
    </dgm:pt>
    <dgm:pt modelId="{1B981151-C002-4646-85C5-44C1CAA918EC}" type="sibTrans" cxnId="{BC545076-BD7D-464F-A580-BAD10CCABB48}">
      <dgm:prSet/>
      <dgm:spPr/>
      <dgm:t>
        <a:bodyPr/>
        <a:lstStyle/>
        <a:p>
          <a:endParaRPr lang="en-US"/>
        </a:p>
      </dgm:t>
    </dgm:pt>
    <dgm:pt modelId="{0C448AD2-990B-4C0D-BC35-4836F0405FE5}" type="pres">
      <dgm:prSet presAssocID="{82BBCF51-BB16-46CB-B18A-7C3FDC5A7D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236063-4CB2-4570-8650-3958F5D8EB16}" type="pres">
      <dgm:prSet presAssocID="{0D2121C9-1230-4EF9-A4BA-8603045E0420}" presName="linNode" presStyleCnt="0"/>
      <dgm:spPr/>
    </dgm:pt>
    <dgm:pt modelId="{18B71C94-D678-42A2-BDA0-17A46CE4D442}" type="pres">
      <dgm:prSet presAssocID="{0D2121C9-1230-4EF9-A4BA-8603045E042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9183B-8BC4-4E30-AB73-CE54E82A168F}" type="pres">
      <dgm:prSet presAssocID="{0D2121C9-1230-4EF9-A4BA-8603045E042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CD441-B4A0-4A1D-8DF3-4CEB9890BE7F}" type="pres">
      <dgm:prSet presAssocID="{488FF571-E68A-4D7D-9687-9F84A2D84F82}" presName="sp" presStyleCnt="0"/>
      <dgm:spPr/>
    </dgm:pt>
    <dgm:pt modelId="{0A9AFBD2-5CD3-4E89-9276-B36DAA9D6F3F}" type="pres">
      <dgm:prSet presAssocID="{A790A997-4313-4823-8854-5857665EA1E9}" presName="linNode" presStyleCnt="0"/>
      <dgm:spPr/>
    </dgm:pt>
    <dgm:pt modelId="{702C1A4E-B031-44A5-B1A8-1FBCE8D4FAD5}" type="pres">
      <dgm:prSet presAssocID="{A790A997-4313-4823-8854-5857665EA1E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547D8-70FD-4AF0-A9EE-02B2CF3E560B}" type="pres">
      <dgm:prSet presAssocID="{A790A997-4313-4823-8854-5857665EA1E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D80A0-4098-4C2D-9758-96DD2F1FF2E8}" type="pres">
      <dgm:prSet presAssocID="{67A53A68-9D9F-4048-980B-07B6DB663589}" presName="sp" presStyleCnt="0"/>
      <dgm:spPr/>
    </dgm:pt>
    <dgm:pt modelId="{E4175432-5574-4952-89EB-FF2E950022F2}" type="pres">
      <dgm:prSet presAssocID="{3C908AB5-9A04-4137-986A-2950C60A2906}" presName="linNode" presStyleCnt="0"/>
      <dgm:spPr/>
    </dgm:pt>
    <dgm:pt modelId="{6F9BEFA0-A11F-42F4-B367-4572FF2C1413}" type="pres">
      <dgm:prSet presAssocID="{3C908AB5-9A04-4137-986A-2950C60A290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CF02A-FC4C-4222-8AEE-9634A508A1DD}" type="pres">
      <dgm:prSet presAssocID="{3C908AB5-9A04-4137-986A-2950C60A290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921D5-E7E2-4815-8EEC-0667DB7B1FCB}" type="pres">
      <dgm:prSet presAssocID="{B95CCE68-10D6-4652-B221-F5032D4427A5}" presName="sp" presStyleCnt="0"/>
      <dgm:spPr/>
    </dgm:pt>
    <dgm:pt modelId="{EF7EF8CC-3108-4983-8C66-171BA17A0DDD}" type="pres">
      <dgm:prSet presAssocID="{86DB2AB1-9926-4B18-A082-3FB838122733}" presName="linNode" presStyleCnt="0"/>
      <dgm:spPr/>
    </dgm:pt>
    <dgm:pt modelId="{BB8E5EC8-7827-4451-947E-A176A5A3E1E5}" type="pres">
      <dgm:prSet presAssocID="{86DB2AB1-9926-4B18-A082-3FB83812273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C47FB-48DE-479C-A825-C9F4C43F2C16}" type="pres">
      <dgm:prSet presAssocID="{86DB2AB1-9926-4B18-A082-3FB83812273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E3DA9-B687-4B6B-9877-0BF8D6FE07A0}" type="presOf" srcId="{A790A997-4313-4823-8854-5857665EA1E9}" destId="{702C1A4E-B031-44A5-B1A8-1FBCE8D4FAD5}" srcOrd="0" destOrd="0" presId="urn:microsoft.com/office/officeart/2005/8/layout/vList5"/>
    <dgm:cxn modelId="{F0425A7D-C275-47EF-A4EF-5DBB6386B86B}" type="presOf" srcId="{0D2121C9-1230-4EF9-A4BA-8603045E0420}" destId="{18B71C94-D678-42A2-BDA0-17A46CE4D442}" srcOrd="0" destOrd="0" presId="urn:microsoft.com/office/officeart/2005/8/layout/vList5"/>
    <dgm:cxn modelId="{24880596-4643-4E76-94C2-DE9CDC64D76B}" type="presOf" srcId="{5FD8471C-25F9-4DAC-A74E-A22B276F2336}" destId="{C11C47FB-48DE-479C-A825-C9F4C43F2C16}" srcOrd="0" destOrd="0" presId="urn:microsoft.com/office/officeart/2005/8/layout/vList5"/>
    <dgm:cxn modelId="{1F69ACB9-F75D-4C28-AFD2-B61E03A70FE5}" type="presOf" srcId="{82BBCF51-BB16-46CB-B18A-7C3FDC5A7D4F}" destId="{0C448AD2-990B-4C0D-BC35-4836F0405FE5}" srcOrd="0" destOrd="0" presId="urn:microsoft.com/office/officeart/2005/8/layout/vList5"/>
    <dgm:cxn modelId="{736E32CE-8E64-425A-8B51-DCC9696000BC}" srcId="{82BBCF51-BB16-46CB-B18A-7C3FDC5A7D4F}" destId="{A790A997-4313-4823-8854-5857665EA1E9}" srcOrd="1" destOrd="0" parTransId="{2BBB374C-6457-4EE6-A86B-CDB18AE05665}" sibTransId="{67A53A68-9D9F-4048-980B-07B6DB663589}"/>
    <dgm:cxn modelId="{F21E08D5-BB98-4DAE-8B00-E53FB5E71C09}" srcId="{82BBCF51-BB16-46CB-B18A-7C3FDC5A7D4F}" destId="{3C908AB5-9A04-4137-986A-2950C60A2906}" srcOrd="2" destOrd="0" parTransId="{D41AB979-14E2-4ACF-98B0-5845196A8210}" sibTransId="{B95CCE68-10D6-4652-B221-F5032D4427A5}"/>
    <dgm:cxn modelId="{5B45F083-1BA3-4307-BCC4-FCB7F8E91329}" srcId="{82BBCF51-BB16-46CB-B18A-7C3FDC5A7D4F}" destId="{86DB2AB1-9926-4B18-A082-3FB838122733}" srcOrd="3" destOrd="0" parTransId="{0DF27730-8A10-43A0-90A3-96B9BDE3A9D3}" sibTransId="{83176F30-CD2C-4128-85CF-556A28C68627}"/>
    <dgm:cxn modelId="{A0B6A6A9-82E1-4497-B512-78735A932BB1}" type="presOf" srcId="{86DB2AB1-9926-4B18-A082-3FB838122733}" destId="{BB8E5EC8-7827-4451-947E-A176A5A3E1E5}" srcOrd="0" destOrd="0" presId="urn:microsoft.com/office/officeart/2005/8/layout/vList5"/>
    <dgm:cxn modelId="{657223BC-AA45-4DD6-8F6E-18F6DA9059D3}" srcId="{82BBCF51-BB16-46CB-B18A-7C3FDC5A7D4F}" destId="{0D2121C9-1230-4EF9-A4BA-8603045E0420}" srcOrd="0" destOrd="0" parTransId="{24E73612-0C2B-4E01-9744-37F70422A914}" sibTransId="{488FF571-E68A-4D7D-9687-9F84A2D84F82}"/>
    <dgm:cxn modelId="{AD0F07A2-B7A1-44B7-8887-EC5B0ED663B4}" srcId="{3C908AB5-9A04-4137-986A-2950C60A2906}" destId="{E7B43D0B-43EF-49DD-A025-19031D1F5BCD}" srcOrd="0" destOrd="0" parTransId="{E518695D-49C3-4889-A1EC-E841C973E6DD}" sibTransId="{428E4380-7FB9-4F3E-97D3-93BA89F728FA}"/>
    <dgm:cxn modelId="{7B8CDF54-90BA-44C4-95CA-690FD56211E9}" type="presOf" srcId="{E7B43D0B-43EF-49DD-A025-19031D1F5BCD}" destId="{DD2CF02A-FC4C-4222-8AEE-9634A508A1DD}" srcOrd="0" destOrd="0" presId="urn:microsoft.com/office/officeart/2005/8/layout/vList5"/>
    <dgm:cxn modelId="{BD9F4E22-9BB7-4048-8101-5DFC6F76DCF3}" type="presOf" srcId="{3C908AB5-9A04-4137-986A-2950C60A2906}" destId="{6F9BEFA0-A11F-42F4-B367-4572FF2C1413}" srcOrd="0" destOrd="0" presId="urn:microsoft.com/office/officeart/2005/8/layout/vList5"/>
    <dgm:cxn modelId="{8DCCAF5F-9EF4-464E-AD4D-B3B79BD3FFFD}" srcId="{A790A997-4313-4823-8854-5857665EA1E9}" destId="{32E0F9E8-780B-463D-A319-6D0A04CD68B4}" srcOrd="0" destOrd="0" parTransId="{DC78B171-CEA3-4946-B844-D7212C1F54F2}" sibTransId="{EB1F00E5-C985-41F6-B088-AF2798A1A48B}"/>
    <dgm:cxn modelId="{D62BCAAE-5884-4CBD-BB60-FCD28D5CEE7C}" type="presOf" srcId="{32E0F9E8-780B-463D-A319-6D0A04CD68B4}" destId="{044547D8-70FD-4AF0-A9EE-02B2CF3E560B}" srcOrd="0" destOrd="0" presId="urn:microsoft.com/office/officeart/2005/8/layout/vList5"/>
    <dgm:cxn modelId="{BC545076-BD7D-464F-A580-BAD10CCABB48}" srcId="{86DB2AB1-9926-4B18-A082-3FB838122733}" destId="{5FD8471C-25F9-4DAC-A74E-A22B276F2336}" srcOrd="0" destOrd="0" parTransId="{AE09D38F-5DE3-4A6E-9E32-52B3F7CDFA2C}" sibTransId="{1B981151-C002-4646-85C5-44C1CAA918EC}"/>
    <dgm:cxn modelId="{DC652154-E15C-46D1-9FA6-D6C0B8CCC752}" type="presOf" srcId="{60EA817B-666B-4BA5-8D4D-AC91DFE5985B}" destId="{AB39183B-8BC4-4E30-AB73-CE54E82A168F}" srcOrd="0" destOrd="0" presId="urn:microsoft.com/office/officeart/2005/8/layout/vList5"/>
    <dgm:cxn modelId="{22020E9F-E1D0-453C-BEF2-390F0DCECA52}" srcId="{0D2121C9-1230-4EF9-A4BA-8603045E0420}" destId="{60EA817B-666B-4BA5-8D4D-AC91DFE5985B}" srcOrd="0" destOrd="0" parTransId="{0616D644-8F74-4A0E-8CFC-56D717E11169}" sibTransId="{51F08BC7-13BE-414D-AC92-78A92CA19667}"/>
    <dgm:cxn modelId="{3678467B-CC62-4E49-B559-C2DA9F60FB5F}" type="presParOf" srcId="{0C448AD2-990B-4C0D-BC35-4836F0405FE5}" destId="{DD236063-4CB2-4570-8650-3958F5D8EB16}" srcOrd="0" destOrd="0" presId="urn:microsoft.com/office/officeart/2005/8/layout/vList5"/>
    <dgm:cxn modelId="{E9C53A67-431F-47F5-B134-ED0751A79696}" type="presParOf" srcId="{DD236063-4CB2-4570-8650-3958F5D8EB16}" destId="{18B71C94-D678-42A2-BDA0-17A46CE4D442}" srcOrd="0" destOrd="0" presId="urn:microsoft.com/office/officeart/2005/8/layout/vList5"/>
    <dgm:cxn modelId="{4E726A38-353C-41BF-B11B-557ED8AFC333}" type="presParOf" srcId="{DD236063-4CB2-4570-8650-3958F5D8EB16}" destId="{AB39183B-8BC4-4E30-AB73-CE54E82A168F}" srcOrd="1" destOrd="0" presId="urn:microsoft.com/office/officeart/2005/8/layout/vList5"/>
    <dgm:cxn modelId="{A11F4EE2-765A-4A90-86FA-634D5A8A5BD2}" type="presParOf" srcId="{0C448AD2-990B-4C0D-BC35-4836F0405FE5}" destId="{0EACD441-B4A0-4A1D-8DF3-4CEB9890BE7F}" srcOrd="1" destOrd="0" presId="urn:microsoft.com/office/officeart/2005/8/layout/vList5"/>
    <dgm:cxn modelId="{1AAE962F-475F-4AB4-A904-D5AE3B7D975C}" type="presParOf" srcId="{0C448AD2-990B-4C0D-BC35-4836F0405FE5}" destId="{0A9AFBD2-5CD3-4E89-9276-B36DAA9D6F3F}" srcOrd="2" destOrd="0" presId="urn:microsoft.com/office/officeart/2005/8/layout/vList5"/>
    <dgm:cxn modelId="{9384CFBF-9FDE-4E6F-8BF6-7B8A623DD2B8}" type="presParOf" srcId="{0A9AFBD2-5CD3-4E89-9276-B36DAA9D6F3F}" destId="{702C1A4E-B031-44A5-B1A8-1FBCE8D4FAD5}" srcOrd="0" destOrd="0" presId="urn:microsoft.com/office/officeart/2005/8/layout/vList5"/>
    <dgm:cxn modelId="{E9F8BB05-45DE-4EEF-9F45-7C37E6A6F501}" type="presParOf" srcId="{0A9AFBD2-5CD3-4E89-9276-B36DAA9D6F3F}" destId="{044547D8-70FD-4AF0-A9EE-02B2CF3E560B}" srcOrd="1" destOrd="0" presId="urn:microsoft.com/office/officeart/2005/8/layout/vList5"/>
    <dgm:cxn modelId="{16B4D232-6E5A-4B81-84CF-FBE329A0BB52}" type="presParOf" srcId="{0C448AD2-990B-4C0D-BC35-4836F0405FE5}" destId="{05ED80A0-4098-4C2D-9758-96DD2F1FF2E8}" srcOrd="3" destOrd="0" presId="urn:microsoft.com/office/officeart/2005/8/layout/vList5"/>
    <dgm:cxn modelId="{30E55DBC-D0EA-428D-9034-5E7AC0BF44F4}" type="presParOf" srcId="{0C448AD2-990B-4C0D-BC35-4836F0405FE5}" destId="{E4175432-5574-4952-89EB-FF2E950022F2}" srcOrd="4" destOrd="0" presId="urn:microsoft.com/office/officeart/2005/8/layout/vList5"/>
    <dgm:cxn modelId="{0C01C96E-B91E-4821-BF71-1D911AC9CE99}" type="presParOf" srcId="{E4175432-5574-4952-89EB-FF2E950022F2}" destId="{6F9BEFA0-A11F-42F4-B367-4572FF2C1413}" srcOrd="0" destOrd="0" presId="urn:microsoft.com/office/officeart/2005/8/layout/vList5"/>
    <dgm:cxn modelId="{4761BB92-49CB-469B-A6F5-501E4C3332A2}" type="presParOf" srcId="{E4175432-5574-4952-89EB-FF2E950022F2}" destId="{DD2CF02A-FC4C-4222-8AEE-9634A508A1DD}" srcOrd="1" destOrd="0" presId="urn:microsoft.com/office/officeart/2005/8/layout/vList5"/>
    <dgm:cxn modelId="{D9396208-3236-49B9-A57D-7B2E5146C57C}" type="presParOf" srcId="{0C448AD2-990B-4C0D-BC35-4836F0405FE5}" destId="{24C921D5-E7E2-4815-8EEC-0667DB7B1FCB}" srcOrd="5" destOrd="0" presId="urn:microsoft.com/office/officeart/2005/8/layout/vList5"/>
    <dgm:cxn modelId="{6BFD3D15-36B5-4399-9240-FA25A614DDEE}" type="presParOf" srcId="{0C448AD2-990B-4C0D-BC35-4836F0405FE5}" destId="{EF7EF8CC-3108-4983-8C66-171BA17A0DDD}" srcOrd="6" destOrd="0" presId="urn:microsoft.com/office/officeart/2005/8/layout/vList5"/>
    <dgm:cxn modelId="{C275BCF1-6BF4-4E52-ABCE-65B6D72885CC}" type="presParOf" srcId="{EF7EF8CC-3108-4983-8C66-171BA17A0DDD}" destId="{BB8E5EC8-7827-4451-947E-A176A5A3E1E5}" srcOrd="0" destOrd="0" presId="urn:microsoft.com/office/officeart/2005/8/layout/vList5"/>
    <dgm:cxn modelId="{BC54643B-4A81-4EC9-93EB-98A40601899C}" type="presParOf" srcId="{EF7EF8CC-3108-4983-8C66-171BA17A0DDD}" destId="{C11C47FB-48DE-479C-A825-C9F4C43F2C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7CE6-FDE1-4966-9191-465B028967C0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DDE81-0D46-466E-AA5E-5688CD6FBAD6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/>
            <a:t>Epicardium</a:t>
          </a:r>
          <a:endParaRPr lang="en-US" sz="3200" kern="1200"/>
        </a:p>
      </dsp:txBody>
      <dsp:txXfrm>
        <a:off x="397472" y="947936"/>
        <a:ext cx="2950338" cy="1831860"/>
      </dsp:txXfrm>
    </dsp:sp>
    <dsp:sp modelId="{239E7FBF-D32C-409F-859C-9641AFD9BFC4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6A677-6E6A-4096-89C4-30F33B8744E5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/>
            <a:t>Myocardium*</a:t>
          </a:r>
          <a:endParaRPr lang="en-US" sz="3200" kern="1200"/>
        </a:p>
      </dsp:txBody>
      <dsp:txXfrm>
        <a:off x="4142755" y="947936"/>
        <a:ext cx="2950338" cy="1831860"/>
      </dsp:txXfrm>
    </dsp:sp>
    <dsp:sp modelId="{BD1FC460-0E67-45F2-AAE1-6AB0197A0EEC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60FE9-4600-4176-99D2-105294E76AC6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/>
            <a:t>Endocardium</a:t>
          </a:r>
          <a:endParaRPr lang="en-US" sz="3200" kern="1200"/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9183B-8BC4-4E30-AB73-CE54E82A168F}">
      <dsp:nvSpPr>
        <dsp:cNvPr id="0" name=""/>
        <dsp:cNvSpPr/>
      </dsp:nvSpPr>
      <dsp:spPr>
        <a:xfrm rot="5400000">
          <a:off x="3977080" y="-1526155"/>
          <a:ext cx="880467" cy="4157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0" i="0" kern="1200"/>
            <a:t>V2, V3, V4</a:t>
          </a:r>
          <a:endParaRPr lang="en-US" sz="3900" kern="1200"/>
        </a:p>
      </dsp:txBody>
      <dsp:txXfrm rot="-5400000">
        <a:off x="2338578" y="155328"/>
        <a:ext cx="4114491" cy="794505"/>
      </dsp:txXfrm>
    </dsp:sp>
    <dsp:sp modelId="{18B71C94-D678-42A2-BDA0-17A46CE4D442}">
      <dsp:nvSpPr>
        <dsp:cNvPr id="0" name=""/>
        <dsp:cNvSpPr/>
      </dsp:nvSpPr>
      <dsp:spPr>
        <a:xfrm>
          <a:off x="0" y="2288"/>
          <a:ext cx="2338578" cy="1100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/>
            <a:t>Anterior Group</a:t>
          </a:r>
          <a:endParaRPr lang="en-US" sz="2800" kern="1200"/>
        </a:p>
      </dsp:txBody>
      <dsp:txXfrm>
        <a:off x="53726" y="56014"/>
        <a:ext cx="2231126" cy="993131"/>
      </dsp:txXfrm>
    </dsp:sp>
    <dsp:sp modelId="{044547D8-70FD-4AF0-A9EE-02B2CF3E560B}">
      <dsp:nvSpPr>
        <dsp:cNvPr id="0" name=""/>
        <dsp:cNvSpPr/>
      </dsp:nvSpPr>
      <dsp:spPr>
        <a:xfrm rot="5400000">
          <a:off x="3977080" y="-370542"/>
          <a:ext cx="880467" cy="4157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0" i="0" kern="1200"/>
            <a:t>L1, aVL, V5, V6</a:t>
          </a:r>
          <a:endParaRPr lang="en-US" sz="3900" kern="1200"/>
        </a:p>
      </dsp:txBody>
      <dsp:txXfrm rot="-5400000">
        <a:off x="2338578" y="1310941"/>
        <a:ext cx="4114491" cy="794505"/>
      </dsp:txXfrm>
    </dsp:sp>
    <dsp:sp modelId="{702C1A4E-B031-44A5-B1A8-1FBCE8D4FAD5}">
      <dsp:nvSpPr>
        <dsp:cNvPr id="0" name=""/>
        <dsp:cNvSpPr/>
      </dsp:nvSpPr>
      <dsp:spPr>
        <a:xfrm>
          <a:off x="0" y="1157901"/>
          <a:ext cx="2338578" cy="1100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/>
            <a:t>Left Lateral</a:t>
          </a:r>
          <a:endParaRPr lang="en-US" sz="2800" kern="1200"/>
        </a:p>
      </dsp:txBody>
      <dsp:txXfrm>
        <a:off x="53726" y="1211627"/>
        <a:ext cx="2231126" cy="993131"/>
      </dsp:txXfrm>
    </dsp:sp>
    <dsp:sp modelId="{DD2CF02A-FC4C-4222-8AEE-9634A508A1DD}">
      <dsp:nvSpPr>
        <dsp:cNvPr id="0" name=""/>
        <dsp:cNvSpPr/>
      </dsp:nvSpPr>
      <dsp:spPr>
        <a:xfrm rot="5400000">
          <a:off x="3977080" y="785070"/>
          <a:ext cx="880467" cy="4157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0" i="0" kern="1200"/>
            <a:t>LII, LIII, aVF</a:t>
          </a:r>
          <a:endParaRPr lang="en-US" sz="3900" kern="1200"/>
        </a:p>
      </dsp:txBody>
      <dsp:txXfrm rot="-5400000">
        <a:off x="2338578" y="2466554"/>
        <a:ext cx="4114491" cy="794505"/>
      </dsp:txXfrm>
    </dsp:sp>
    <dsp:sp modelId="{6F9BEFA0-A11F-42F4-B367-4572FF2C1413}">
      <dsp:nvSpPr>
        <dsp:cNvPr id="0" name=""/>
        <dsp:cNvSpPr/>
      </dsp:nvSpPr>
      <dsp:spPr>
        <a:xfrm>
          <a:off x="0" y="2313514"/>
          <a:ext cx="2338578" cy="1100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/>
            <a:t>Inferior</a:t>
          </a:r>
          <a:endParaRPr lang="en-US" sz="2800" kern="1200"/>
        </a:p>
      </dsp:txBody>
      <dsp:txXfrm>
        <a:off x="53726" y="2367240"/>
        <a:ext cx="2231126" cy="993131"/>
      </dsp:txXfrm>
    </dsp:sp>
    <dsp:sp modelId="{C11C47FB-48DE-479C-A825-C9F4C43F2C16}">
      <dsp:nvSpPr>
        <dsp:cNvPr id="0" name=""/>
        <dsp:cNvSpPr/>
      </dsp:nvSpPr>
      <dsp:spPr>
        <a:xfrm rot="5400000">
          <a:off x="3977080" y="1940683"/>
          <a:ext cx="880467" cy="4157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0" i="0" kern="1200"/>
            <a:t>aVR, V1</a:t>
          </a:r>
          <a:endParaRPr lang="en-US" sz="3900" kern="1200"/>
        </a:p>
      </dsp:txBody>
      <dsp:txXfrm rot="-5400000">
        <a:off x="2338578" y="3622167"/>
        <a:ext cx="4114491" cy="794505"/>
      </dsp:txXfrm>
    </dsp:sp>
    <dsp:sp modelId="{BB8E5EC8-7827-4451-947E-A176A5A3E1E5}">
      <dsp:nvSpPr>
        <dsp:cNvPr id="0" name=""/>
        <dsp:cNvSpPr/>
      </dsp:nvSpPr>
      <dsp:spPr>
        <a:xfrm>
          <a:off x="0" y="3469127"/>
          <a:ext cx="2338578" cy="1100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/>
            <a:t>Right Ventricular</a:t>
          </a:r>
          <a:endParaRPr lang="en-US" sz="2800" kern="1200"/>
        </a:p>
      </dsp:txBody>
      <dsp:txXfrm>
        <a:off x="53726" y="3522853"/>
        <a:ext cx="2231126" cy="99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7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009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089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1376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81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62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303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0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5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3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5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ustin.Hagan@uky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2CB7E-655F-4391-9F54-AE38AF84C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A3C140-7CE7-40AE-89D4-88441C2C0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EKG Certification Preparation Course Fall 2017</a:t>
            </a:r>
          </a:p>
        </p:txBody>
      </p:sp>
    </p:spTree>
    <p:extLst>
      <p:ext uri="{BB962C8B-B14F-4D97-AF65-F5344CB8AC3E}">
        <p14:creationId xmlns:p14="http://schemas.microsoft.com/office/powerpoint/2010/main" val="2971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6" name="Picture 2" descr="http://www.yournursingtutor.com/wp-content/uploads/2012/06/heart-diagram.png">
            <a:extLst>
              <a:ext uri="{FF2B5EF4-FFF2-40B4-BE49-F238E27FC236}">
                <a16:creationId xmlns:a16="http://schemas.microsoft.com/office/drawing/2014/main" xmlns="" id="{5EA90F3B-091A-4A8D-AC38-73CC9124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4" y="1080722"/>
            <a:ext cx="6270662" cy="46960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46070-D1F0-4856-A96B-DD74DDB6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Blood</a:t>
            </a:r>
            <a:br>
              <a:rPr lang="en-US" sz="5400" dirty="0"/>
            </a:br>
            <a:r>
              <a:rPr lang="en-US" sz="5400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8695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0870E-CC3A-4A75-9D16-0EA2F3E1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Heart Layers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89995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69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5813D-9696-4B53-8298-ED00A9E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Contraction vs. Relaxation</a:t>
            </a:r>
            <a:br>
              <a:rPr lang="en-US" sz="3600"/>
            </a:b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B34FA-BE23-4599-BD0A-6577FCF8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2438400"/>
            <a:ext cx="5343203" cy="3809999"/>
          </a:xfrm>
        </p:spPr>
        <p:txBody>
          <a:bodyPr>
            <a:normAutofit/>
          </a:bodyPr>
          <a:lstStyle/>
          <a:p>
            <a:r>
              <a:rPr lang="en-US" dirty="0"/>
              <a:t>Contraction</a:t>
            </a:r>
          </a:p>
          <a:p>
            <a:pPr lvl="1"/>
            <a:r>
              <a:rPr lang="en-US" dirty="0"/>
              <a:t>Depolarization</a:t>
            </a:r>
          </a:p>
          <a:p>
            <a:pPr lvl="1"/>
            <a:r>
              <a:rPr lang="en-US" dirty="0"/>
              <a:t>Systole</a:t>
            </a:r>
          </a:p>
          <a:p>
            <a:endParaRPr lang="en-US" dirty="0"/>
          </a:p>
          <a:p>
            <a:r>
              <a:rPr lang="en-US" dirty="0"/>
              <a:t>Relaxation</a:t>
            </a:r>
          </a:p>
          <a:p>
            <a:pPr lvl="1"/>
            <a:r>
              <a:rPr lang="en-US" dirty="0"/>
              <a:t>Repolarization</a:t>
            </a:r>
          </a:p>
          <a:p>
            <a:pPr lvl="1"/>
            <a:r>
              <a:rPr lang="en-US" dirty="0"/>
              <a:t>Diastole</a:t>
            </a:r>
          </a:p>
          <a:p>
            <a:pPr lvl="1"/>
            <a:endParaRPr lang="en-US" dirty="0"/>
          </a:p>
          <a:p>
            <a:r>
              <a:rPr lang="en-US" dirty="0"/>
              <a:t>Propagation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03A262-C299-4B93-9C33-4509966B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23" y="1645847"/>
            <a:ext cx="23336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DBC43-3728-4160-A838-6109A342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Heart Cells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04A414-D4A9-4656-B945-BAD6B61E8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Pace Maker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907943-966C-4353-8D68-FFCE40AF240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Normal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Spontaneous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Initiates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5689D1-F4F9-45FD-B2DA-E59F98134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Electrical Conducting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0B77FF5-4D03-416F-AB5A-6102A0C6616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Carrying 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Left and Right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ADB939-4866-4539-972E-931F204FC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Myocardial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140B729-DDFE-4962-BC80-AA950CF9535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Largest Tissue Comp.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Heavy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Contraction</a:t>
            </a:r>
          </a:p>
        </p:txBody>
      </p:sp>
    </p:spTree>
    <p:extLst>
      <p:ext uri="{BB962C8B-B14F-4D97-AF65-F5344CB8AC3E}">
        <p14:creationId xmlns:p14="http://schemas.microsoft.com/office/powerpoint/2010/main" val="41666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-cool.co.uk/assets/learn_its/alevel/biology/nervous-and-hormonal-control/formation-and-transmission-of-impulses/a-bio-hormones-dia04.gif">
            <a:extLst>
              <a:ext uri="{FF2B5EF4-FFF2-40B4-BE49-F238E27FC236}">
                <a16:creationId xmlns:a16="http://schemas.microsoft.com/office/drawing/2014/main" xmlns="" id="{02C768D2-0F2A-43BF-A4EC-74B05ECC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4" y="449205"/>
            <a:ext cx="7262192" cy="59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70841-7CF8-4F10-A24F-36B0B0CA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7CFF4-0B8A-4DFA-A1CD-2871B83D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Sodium</a:t>
            </a:r>
          </a:p>
          <a:p>
            <a:endParaRPr lang="en-US" dirty="0"/>
          </a:p>
          <a:p>
            <a:r>
              <a:rPr lang="en-US" dirty="0"/>
              <a:t>Potassium</a:t>
            </a:r>
          </a:p>
          <a:p>
            <a:endParaRPr lang="en-US" dirty="0"/>
          </a:p>
          <a:p>
            <a:r>
              <a:rPr lang="en-US" dirty="0"/>
              <a:t>Calcium*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3864D2-3A91-4A12-8D27-631765F1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496" y="1853248"/>
            <a:ext cx="6724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D8FAC-CC80-4B7A-8F94-24209C21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Sinoatrial Node (SA)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8FF06-D4DD-4221-A1EC-3335301BA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Pacemaker</a:t>
            </a:r>
          </a:p>
          <a:p>
            <a:endParaRPr lang="en-US" dirty="0"/>
          </a:p>
          <a:p>
            <a:r>
              <a:rPr lang="en-US" dirty="0"/>
              <a:t>60-100 BPM</a:t>
            </a:r>
          </a:p>
          <a:p>
            <a:endParaRPr lang="en-US" dirty="0"/>
          </a:p>
          <a:p>
            <a:r>
              <a:rPr lang="en-US" dirty="0"/>
              <a:t>Automaticity</a:t>
            </a:r>
          </a:p>
          <a:p>
            <a:endParaRPr lang="en-US" dirty="0"/>
          </a:p>
          <a:p>
            <a:r>
              <a:rPr lang="en-US" dirty="0"/>
              <a:t>Reacts to Autonomic System </a:t>
            </a:r>
          </a:p>
          <a:p>
            <a:pPr lvl="1"/>
            <a:r>
              <a:rPr lang="en-US" dirty="0"/>
              <a:t>Parahypnotic vs Sympathetic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CA8C0-6E67-42F1-B3BF-F6DB94D0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Conducting Cells (Fibers)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BA4DCF-C3BC-4608-B5EE-E6DF8CEE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92627"/>
            <a:ext cx="4272366" cy="3742568"/>
          </a:xfrm>
        </p:spPr>
        <p:txBody>
          <a:bodyPr/>
          <a:lstStyle/>
          <a:p>
            <a:r>
              <a:rPr lang="en-US" dirty="0"/>
              <a:t>Wires of heart</a:t>
            </a:r>
          </a:p>
          <a:p>
            <a:endParaRPr lang="en-US" dirty="0"/>
          </a:p>
          <a:p>
            <a:r>
              <a:rPr lang="en-US" dirty="0" err="1"/>
              <a:t>Perkinje</a:t>
            </a:r>
            <a:r>
              <a:rPr lang="en-US" dirty="0"/>
              <a:t> Fibers</a:t>
            </a:r>
          </a:p>
          <a:p>
            <a:endParaRPr lang="en-US" dirty="0"/>
          </a:p>
          <a:p>
            <a:r>
              <a:rPr lang="en-US" dirty="0"/>
              <a:t>Bachmann’s Bundle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100" name="Picture 4" descr="https://upload.wikimedia.org/wikipedia/commons/thumb/a/ae/ConductionsystemoftheheartwithouttheHeart-en.svg/1200px-ConductionsystemoftheheartwithouttheHeart-en.svg.png">
            <a:extLst>
              <a:ext uri="{FF2B5EF4-FFF2-40B4-BE49-F238E27FC236}">
                <a16:creationId xmlns:a16="http://schemas.microsoft.com/office/drawing/2014/main" xmlns="" id="{2C3A9865-0DA2-4494-9F10-5EE473621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77" y="2292627"/>
            <a:ext cx="4930954" cy="28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122" name="Picture 2" descr="http://wweb.uta.edu/faculty/ricard/Classes/KINE-3301/Notes/Images-16/Lesson-16-Fig-2.gif">
            <a:extLst>
              <a:ext uri="{FF2B5EF4-FFF2-40B4-BE49-F238E27FC236}">
                <a16:creationId xmlns:a16="http://schemas.microsoft.com/office/drawing/2014/main" xmlns="" id="{899DA5FD-A144-45C6-BB44-BD554C86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4" y="2658794"/>
            <a:ext cx="5719181" cy="37701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45D31-811A-4F2D-85B9-651D7A16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Myocardial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38053-2621-4BDF-99B1-9BE5849D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268" y="2548281"/>
            <a:ext cx="4214427" cy="36586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Important Cells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Largest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Ca++ Release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Actin and Myosin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6EBE916-F686-4E13-A875-ECF44C60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 Break?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A22EB7-D791-4570-94E8-81822A87C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5 minutes. </a:t>
            </a:r>
          </a:p>
        </p:txBody>
      </p:sp>
    </p:spTree>
    <p:extLst>
      <p:ext uri="{BB962C8B-B14F-4D97-AF65-F5344CB8AC3E}">
        <p14:creationId xmlns:p14="http://schemas.microsoft.com/office/powerpoint/2010/main" val="41642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journey towards a new goal starts with a first step.  Today is you’re first step!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81E78-5BB1-41A3-AA7E-ACCA4ACC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the Importance?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F041E-5004-4227-B9BC-BA089801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Understanding</a:t>
            </a:r>
          </a:p>
          <a:p>
            <a:endParaRPr lang="en-US" dirty="0"/>
          </a:p>
          <a:p>
            <a:r>
              <a:rPr lang="en-US" dirty="0"/>
              <a:t>EKG Activity.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6851C-3341-48F4-A8AA-B1D90D8E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 (EKG/ECG)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C0103-31FF-4E68-BB35-2A81F024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  <a:p>
            <a:endParaRPr lang="en-US" dirty="0"/>
          </a:p>
          <a:p>
            <a:r>
              <a:rPr lang="en-US" dirty="0"/>
              <a:t>Positive and Negative Deflections</a:t>
            </a:r>
          </a:p>
          <a:p>
            <a:endParaRPr lang="en-US" dirty="0"/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Electrical Activity</a:t>
            </a:r>
          </a:p>
          <a:p>
            <a:pPr lvl="1"/>
            <a:r>
              <a:rPr lang="en-US" dirty="0"/>
              <a:t>Configuration (Pathology)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acticalclinicalskills.com/picts/EKG-grid1.png">
            <a:extLst>
              <a:ext uri="{FF2B5EF4-FFF2-40B4-BE49-F238E27FC236}">
                <a16:creationId xmlns:a16="http://schemas.microsoft.com/office/drawing/2014/main" xmlns="" id="{D30B1C54-CD6A-4752-9C3F-1AD201D3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9" y="2409092"/>
            <a:ext cx="754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6E774-0DD4-4B14-B1E1-21FFE1AD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CE739-1520-41D5-8B57-42669498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wave</a:t>
            </a:r>
          </a:p>
          <a:p>
            <a:endParaRPr lang="en-US" dirty="0"/>
          </a:p>
          <a:p>
            <a:r>
              <a:rPr lang="en-US" dirty="0"/>
              <a:t>Q Wave</a:t>
            </a:r>
          </a:p>
          <a:p>
            <a:endParaRPr lang="en-US" dirty="0"/>
          </a:p>
          <a:p>
            <a:r>
              <a:rPr lang="en-US" dirty="0"/>
              <a:t>R Wave</a:t>
            </a:r>
          </a:p>
          <a:p>
            <a:endParaRPr lang="en-US" dirty="0"/>
          </a:p>
          <a:p>
            <a:r>
              <a:rPr lang="en-US" dirty="0"/>
              <a:t>S Wave</a:t>
            </a:r>
          </a:p>
          <a:p>
            <a:endParaRPr lang="en-US" dirty="0"/>
          </a:p>
          <a:p>
            <a:r>
              <a:rPr lang="en-US" dirty="0"/>
              <a:t>T Wave</a:t>
            </a:r>
          </a:p>
        </p:txBody>
      </p:sp>
    </p:spTree>
    <p:extLst>
      <p:ext uri="{BB962C8B-B14F-4D97-AF65-F5344CB8AC3E}">
        <p14:creationId xmlns:p14="http://schemas.microsoft.com/office/powerpoint/2010/main" val="9653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194" name="Picture 2" descr="https://tse2.mm.bing.net/th?id=OIP.2GjnDlWg925XqKgPYIdNdAFTC4&amp;pid=15.1&amp;P=0&amp;w=297&amp;h=162">
            <a:extLst>
              <a:ext uri="{FF2B5EF4-FFF2-40B4-BE49-F238E27FC236}">
                <a16:creationId xmlns:a16="http://schemas.microsoft.com/office/drawing/2014/main" xmlns="" id="{C70A1F63-3CC4-4993-A745-3E71F311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6" y="2892483"/>
            <a:ext cx="5451627" cy="29736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8F49F-5BB1-411A-BA90-BF45C145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Atrial Depolarization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ED7184-57BF-4AC9-AA91-A13CB6BD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 Node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Right/Left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Systole/Diastole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218" name="Picture 2" descr="http://test.classconnection.s3.amazonaws.com/642/flashcards/400642/jpg/23_qrs_complex.jpg">
            <a:extLst>
              <a:ext uri="{FF2B5EF4-FFF2-40B4-BE49-F238E27FC236}">
                <a16:creationId xmlns:a16="http://schemas.microsoft.com/office/drawing/2014/main" xmlns="" id="{D89F3740-45C3-445E-A71F-B0C23206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4" y="3099098"/>
            <a:ext cx="3413845" cy="25603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C5CC0-CA95-414A-A1A7-AB5FCA4E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Ventricular Depolarization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A1C109-8710-4A3E-B036-AC7A6D82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16" y="2548281"/>
            <a:ext cx="7154279" cy="36586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Bundle of HIS</a:t>
            </a:r>
          </a:p>
          <a:p>
            <a:r>
              <a:rPr lang="en-US" dirty="0">
                <a:solidFill>
                  <a:schemeClr val="bg1"/>
                </a:solidFill>
              </a:rPr>
              <a:t>Bundle Branches</a:t>
            </a:r>
          </a:p>
          <a:p>
            <a:r>
              <a:rPr lang="en-US" dirty="0">
                <a:solidFill>
                  <a:schemeClr val="bg1"/>
                </a:solidFill>
              </a:rPr>
              <a:t>Purkinje Fibers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Negative (Depolarization again)</a:t>
            </a:r>
          </a:p>
          <a:p>
            <a:r>
              <a:rPr lang="en-US" dirty="0">
                <a:solidFill>
                  <a:schemeClr val="bg1"/>
                </a:solidFill>
              </a:rPr>
              <a:t>Positive</a:t>
            </a:r>
          </a:p>
          <a:p>
            <a:r>
              <a:rPr lang="en-US" dirty="0">
                <a:solidFill>
                  <a:schemeClr val="bg1"/>
                </a:solidFill>
              </a:rPr>
              <a:t>Isometric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1F838-2FB2-4D1F-82C2-3E6712BF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http://en.wikidoc.org/images/5/5e/Qrs-shapes.png">
            <a:extLst>
              <a:ext uri="{FF2B5EF4-FFF2-40B4-BE49-F238E27FC236}">
                <a16:creationId xmlns:a16="http://schemas.microsoft.com/office/drawing/2014/main" xmlns="" id="{587AD898-55F6-4CDA-8D03-CA2ED466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529715"/>
            <a:ext cx="7620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12CE37-AB9F-4CDC-ACD9-40C3CF58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" r="4577" b="-1"/>
          <a:stretch/>
        </p:blipFill>
        <p:spPr>
          <a:xfrm>
            <a:off x="7227523" y="2617384"/>
            <a:ext cx="3483753" cy="366201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F8DC3-B96D-4059-8600-F7299915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/>
              <a:t>Repolarization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9B0AC7-247D-4C53-B6DA-22A92B97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Myocardial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Refractory Period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Electronegativity State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68165-6B3D-41DE-A361-A6E65324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together!</a:t>
            </a:r>
          </a:p>
        </p:txBody>
      </p:sp>
      <p:pic>
        <p:nvPicPr>
          <p:cNvPr id="7" name="Content Placeholder 6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A40A7796-8AD2-498C-9980-FBA93FF5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212" y="1378634"/>
            <a:ext cx="9214339" cy="4869766"/>
          </a:xfrm>
        </p:spPr>
      </p:pic>
    </p:spTree>
    <p:extLst>
      <p:ext uri="{BB962C8B-B14F-4D97-AF65-F5344CB8AC3E}">
        <p14:creationId xmlns:p14="http://schemas.microsoft.com/office/powerpoint/2010/main" val="2929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8C624-5D7A-497B-BB04-DA540A0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A1729-E913-4695-B3C0-67BD040F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</a:t>
            </a:r>
          </a:p>
          <a:p>
            <a:endParaRPr lang="en-US" dirty="0"/>
          </a:p>
          <a:p>
            <a:r>
              <a:rPr lang="en-US" dirty="0"/>
              <a:t>Regular Irregular</a:t>
            </a:r>
          </a:p>
          <a:p>
            <a:endParaRPr lang="en-US" dirty="0"/>
          </a:p>
          <a:p>
            <a:r>
              <a:rPr lang="en-US" dirty="0"/>
              <a:t>Irregular Irregular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134D3-CE4F-4418-A40A-7C61932A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DEC1C-1FBF-49E0-9195-9D9DB53C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Justin Hagan – </a:t>
            </a:r>
            <a:r>
              <a:rPr lang="en-US" dirty="0" smtClean="0"/>
              <a:t>M.S, </a:t>
            </a:r>
            <a:r>
              <a:rPr lang="en-US" dirty="0"/>
              <a:t>CCMA, </a:t>
            </a:r>
            <a:r>
              <a:rPr lang="en-US" dirty="0" smtClean="0"/>
              <a:t>EMT-P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formal title needed – I am comfortable with just Justin. </a:t>
            </a:r>
          </a:p>
          <a:p>
            <a:endParaRPr lang="en-US" dirty="0"/>
          </a:p>
          <a:p>
            <a:r>
              <a:rPr lang="en-US" dirty="0"/>
              <a:t>Best contact method – via Email. </a:t>
            </a:r>
          </a:p>
          <a:p>
            <a:pPr lvl="1"/>
            <a:r>
              <a:rPr lang="en-US" dirty="0">
                <a:solidFill>
                  <a:schemeClr val="bg1"/>
                </a:solidFill>
                <a:hlinkClick r:id="rId2"/>
              </a:rPr>
              <a:t>Justin.Hagan@uky.edu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(please allow 24 hours response time)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4A4A9-2E21-4654-AD14-9F4D7977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2F851-B501-4243-87DE-7DDFA65C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wave of depolarization moving toward a positive electrode will cause a + deflection.</a:t>
            </a:r>
          </a:p>
          <a:p>
            <a:endParaRPr lang="en-US" dirty="0"/>
          </a:p>
          <a:p>
            <a:r>
              <a:rPr lang="en-US" dirty="0"/>
              <a:t>A wave of deportation moving away from an electrode will cause a – deflection.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2A3560-2E39-4FA1-B546-EE5EB8B1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another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5D0D8B-2CF8-4664-9AF3-377AF518E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5 minutes</a:t>
            </a:r>
          </a:p>
        </p:txBody>
      </p:sp>
    </p:spTree>
    <p:extLst>
      <p:ext uri="{BB962C8B-B14F-4D97-AF65-F5344CB8AC3E}">
        <p14:creationId xmlns:p14="http://schemas.microsoft.com/office/powerpoint/2010/main" val="31015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48D0E-8E12-48D5-B463-55ED28B2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Leads (12 lead)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AE0B4-BCAD-421C-A010-6793A9FF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Leads</a:t>
            </a:r>
          </a:p>
          <a:p>
            <a:pPr lvl="1"/>
            <a:r>
              <a:rPr lang="en-US" dirty="0"/>
              <a:t>3</a:t>
            </a:r>
          </a:p>
          <a:p>
            <a:r>
              <a:rPr lang="en-US" dirty="0"/>
              <a:t>Augmented Leads</a:t>
            </a:r>
          </a:p>
          <a:p>
            <a:pPr lvl="1"/>
            <a:r>
              <a:rPr lang="en-US" dirty="0"/>
              <a:t>3</a:t>
            </a:r>
          </a:p>
          <a:p>
            <a:r>
              <a:rPr lang="en-US" dirty="0"/>
              <a:t>Limb Leads</a:t>
            </a:r>
          </a:p>
          <a:p>
            <a:pPr lvl="1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2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3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44" name="Picture 14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6" name="Picture 14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8" name="Oval 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0" name="Picture 14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2" name="Picture 15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54" name="Rectangle 1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6" name="Rectangle 1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5775975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Image result for Standard ECG leads">
            <a:extLst>
              <a:ext uri="{FF2B5EF4-FFF2-40B4-BE49-F238E27FC236}">
                <a16:creationId xmlns:a16="http://schemas.microsoft.com/office/drawing/2014/main" xmlns="" id="{73198ACB-191A-4AD1-9196-385263D16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392" y="1446650"/>
            <a:ext cx="5139019" cy="39698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3897D-7172-4341-9A36-EFD2BE8A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90" y="1325880"/>
            <a:ext cx="448370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Vectors</a:t>
            </a:r>
            <a:br>
              <a:rPr lang="en-US" sz="5400"/>
            </a:b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6373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5775975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rpw.chem.ox.ac.uk/ECG%20etc/Field%2012%20Lead%20ECG%20Diagnosis_files/hexaxial.gif">
            <a:extLst>
              <a:ext uri="{FF2B5EF4-FFF2-40B4-BE49-F238E27FC236}">
                <a16:creationId xmlns:a16="http://schemas.microsoft.com/office/drawing/2014/main" xmlns="" id="{626ADCE2-9FF0-4916-B5E5-3FA6B25A9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9" y="965141"/>
            <a:ext cx="5069304" cy="49329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5424B-79C0-43DB-94FB-93B2CA0F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90" y="1325880"/>
            <a:ext cx="448370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Orientation</a:t>
            </a:r>
            <a:br>
              <a:rPr lang="en-US" sz="5400"/>
            </a:b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1528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35638-DB72-4CB5-BEF9-3C750840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Lead has a view.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56199-E781-44D5-B67A-783AEE337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Inferior Leads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2F7634C-A144-4D43-8EFA-9FE3CE34D47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</a:t>
            </a:r>
            <a:r>
              <a:rPr lang="en-US" sz="3200" dirty="0" err="1"/>
              <a:t>aVF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827EAE-BC92-41FB-B365-928BB1EFB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Left Leads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CB2974E-C62F-4BBF-8E2C-DC2EA0D738B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</a:t>
            </a:r>
            <a:r>
              <a:rPr lang="en-US" sz="3200" dirty="0" err="1"/>
              <a:t>aVL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4A67100-E10C-4D21-80CE-28029F865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Leads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258FCBF-1E43-4F86-B679-ACFA11F89D1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Lead </a:t>
            </a:r>
            <a:r>
              <a:rPr lang="en-US" sz="3200" dirty="0" err="1"/>
              <a:t>aVR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0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BBA40538-20F4-4940-8805-F8D571D9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Placement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B726996-8A74-461D-A3F0-3D56CFAF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know Standard &amp; Augmented Leads</a:t>
            </a:r>
          </a:p>
          <a:p>
            <a:endParaRPr lang="en-US" dirty="0"/>
          </a:p>
          <a:p>
            <a:r>
              <a:rPr lang="en-US" dirty="0"/>
              <a:t>Pericardial Leads?</a:t>
            </a:r>
          </a:p>
          <a:p>
            <a:pPr lvl="1"/>
            <a:r>
              <a:rPr lang="en-US" dirty="0"/>
              <a:t>V leads</a:t>
            </a:r>
          </a:p>
          <a:p>
            <a:endParaRPr lang="en-US" dirty="0"/>
          </a:p>
          <a:p>
            <a:r>
              <a:rPr lang="en-US" dirty="0"/>
              <a:t>Horizontal Plane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A6F82D03-7723-4B1A-991A-BA9CFA595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55392" y="1606781"/>
            <a:ext cx="6275584" cy="364963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09342-7C9A-4D6B-A663-3ADD6A09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V Lead</a:t>
            </a:r>
          </a:p>
        </p:txBody>
      </p:sp>
    </p:spTree>
    <p:extLst>
      <p:ext uri="{BB962C8B-B14F-4D97-AF65-F5344CB8AC3E}">
        <p14:creationId xmlns:p14="http://schemas.microsoft.com/office/powerpoint/2010/main" val="21157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0BCC3-329D-4489-8573-A8464E51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V Lead Views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72799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67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se2.mm.bing.net/th?id=OIP.LmvmX_R5poGh8yah8p9YSQEsDf&amp;pid=15.1&amp;P=0&amp;w=243&amp;h=182">
            <a:extLst>
              <a:ext uri="{FF2B5EF4-FFF2-40B4-BE49-F238E27FC236}">
                <a16:creationId xmlns:a16="http://schemas.microsoft.com/office/drawing/2014/main" xmlns="" id="{8E30CAD5-3D18-4C9A-9C15-29CE80F9F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 b="-1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9EDD-0591-4F1B-8118-20893A0C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Normal EKG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57338-8A6D-46EA-8B5A-9286752A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Waves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Segments</a:t>
            </a:r>
          </a:p>
          <a:p>
            <a:endParaRPr lang="en-US" dirty="0"/>
          </a:p>
          <a:p>
            <a:r>
              <a:rPr lang="en-US" dirty="0"/>
              <a:t>Intervals</a:t>
            </a:r>
          </a:p>
        </p:txBody>
      </p:sp>
    </p:spTree>
    <p:extLst>
      <p:ext uri="{BB962C8B-B14F-4D97-AF65-F5344CB8AC3E}">
        <p14:creationId xmlns:p14="http://schemas.microsoft.com/office/powerpoint/2010/main" val="16582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5EA1A-C74D-4448-B517-18A05CC8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Course/Syllabus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60AA6-7AF8-4909-8AAA-711619D83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will prepare you to sit for the National Healthcare Association  - CET (Certified EKG Technician) exam</a:t>
            </a:r>
          </a:p>
          <a:p>
            <a:endParaRPr lang="en-US" dirty="0"/>
          </a:p>
          <a:p>
            <a:r>
              <a:rPr lang="en-US" dirty="0"/>
              <a:t>Will learn to properly apply EKG leads, obtain an tracing, and preliminary interpret/recognize arrhythmias.  </a:t>
            </a:r>
          </a:p>
          <a:p>
            <a:endParaRPr lang="en-US" dirty="0"/>
          </a:p>
          <a:p>
            <a:r>
              <a:rPr lang="en-US" dirty="0"/>
              <a:t>Course is 6 weeks long, 2 days a week, 5 hours each day. </a:t>
            </a:r>
          </a:p>
          <a:p>
            <a:pPr lvl="1"/>
            <a:r>
              <a:rPr lang="en-US" dirty="0"/>
              <a:t>Attendance</a:t>
            </a:r>
          </a:p>
          <a:p>
            <a:endParaRPr lang="en-US" dirty="0"/>
          </a:p>
          <a:p>
            <a:r>
              <a:rPr lang="en-US" dirty="0"/>
              <a:t>You must complete 10 successful EKG tracing prior to end of course.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7A5A7-3C24-45F0-A2E2-64C3D3FD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is Key!</a:t>
            </a: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9BFB3472-B02B-4456-9F22-FDB96B834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05" y="1853248"/>
            <a:ext cx="4236070" cy="4195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1823CC-8941-4676-BE10-079B721F5200}"/>
              </a:ext>
            </a:extLst>
          </p:cNvPr>
          <p:cNvSpPr txBox="1"/>
          <p:nvPr/>
        </p:nvSpPr>
        <p:spPr>
          <a:xfrm>
            <a:off x="4772452" y="1853248"/>
            <a:ext cx="5092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 Interval 0.12- 0.20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QRS Interval 0.06-0.10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QT Interval proportionate to HR</a:t>
            </a:r>
          </a:p>
        </p:txBody>
      </p:sp>
    </p:spTree>
    <p:extLst>
      <p:ext uri="{BB962C8B-B14F-4D97-AF65-F5344CB8AC3E}">
        <p14:creationId xmlns:p14="http://schemas.microsoft.com/office/powerpoint/2010/main" val="33028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5E2976C-945E-45E8-A736-CC10B9BB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Strong is Good, Finishing Strong is EPIC!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3DA073-B22D-450D-A0A9-FCDD237CB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End Chapter 1</a:t>
            </a:r>
          </a:p>
        </p:txBody>
      </p:sp>
    </p:spTree>
    <p:extLst>
      <p:ext uri="{BB962C8B-B14F-4D97-AF65-F5344CB8AC3E}">
        <p14:creationId xmlns:p14="http://schemas.microsoft.com/office/powerpoint/2010/main" val="36188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5F485B3-1423-4846-9BE1-A5B28981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E60D222-DAC0-42DF-AFC4-D1867BFCC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Anatomy and physiology</a:t>
            </a:r>
          </a:p>
        </p:txBody>
      </p:sp>
    </p:spTree>
    <p:extLst>
      <p:ext uri="{BB962C8B-B14F-4D97-AF65-F5344CB8AC3E}">
        <p14:creationId xmlns:p14="http://schemas.microsoft.com/office/powerpoint/2010/main" val="2749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1577921-D229-4EBE-98AD-6FF09F2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Terminology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7A3B845-75AF-47B8-B8D3-9596FFB9C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used and needed to know terms. </a:t>
            </a:r>
          </a:p>
          <a:p>
            <a:pPr lvl="1"/>
            <a:r>
              <a:rPr lang="en-US" dirty="0"/>
              <a:t>Anterior</a:t>
            </a:r>
          </a:p>
          <a:p>
            <a:pPr lvl="1"/>
            <a:r>
              <a:rPr lang="en-US" dirty="0"/>
              <a:t>Posterior</a:t>
            </a:r>
          </a:p>
          <a:p>
            <a:pPr lvl="1"/>
            <a:r>
              <a:rPr lang="en-US" dirty="0"/>
              <a:t>Inferior 									It would be a good idea to </a:t>
            </a:r>
          </a:p>
          <a:p>
            <a:pPr lvl="1"/>
            <a:r>
              <a:rPr lang="en-US" dirty="0"/>
              <a:t>Lateral                                                               start learning these terms.  </a:t>
            </a:r>
          </a:p>
          <a:p>
            <a:pPr lvl="1"/>
            <a:r>
              <a:rPr lang="en-US" dirty="0"/>
              <a:t>Myocardium                                                     We will be adding on later. </a:t>
            </a:r>
          </a:p>
          <a:p>
            <a:pPr lvl="1"/>
            <a:r>
              <a:rPr lang="en-US" dirty="0"/>
              <a:t>Cardiovascular</a:t>
            </a:r>
          </a:p>
          <a:p>
            <a:pPr lvl="1"/>
            <a:r>
              <a:rPr lang="en-US" dirty="0"/>
              <a:t>Cardiopulmonary</a:t>
            </a:r>
          </a:p>
          <a:p>
            <a:pPr lvl="1"/>
            <a:r>
              <a:rPr lang="en-US" dirty="0"/>
              <a:t>EKG/ECG </a:t>
            </a:r>
          </a:p>
          <a:p>
            <a:pPr lvl="1"/>
            <a:r>
              <a:rPr lang="en-US" dirty="0"/>
              <a:t>Cardio/</a:t>
            </a:r>
            <a:r>
              <a:rPr lang="en-US" dirty="0" err="1"/>
              <a:t>Cardi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se1.mm.bing.net/th?id=OIP.eo8G3hdYwb7p1U9w4iwZrAEsCw&amp;pid=15.1&amp;P=0&amp;w=288&amp;h=171">
            <a:extLst>
              <a:ext uri="{FF2B5EF4-FFF2-40B4-BE49-F238E27FC236}">
                <a16:creationId xmlns:a16="http://schemas.microsoft.com/office/drawing/2014/main" xmlns="" id="{86773EF3-E519-4DF0-B3CA-DF589E4FB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r="8334" b="-2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1AC08-1A51-4D64-837D-71E91CF5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What is our heart?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6C7A8-951B-4921-A257-BD2F5E64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A hollow Organ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Muscular</a:t>
            </a:r>
          </a:p>
          <a:p>
            <a:endParaRPr lang="en-US" dirty="0"/>
          </a:p>
          <a:p>
            <a:r>
              <a:rPr lang="en-US" dirty="0"/>
              <a:t>Closed System</a:t>
            </a:r>
          </a:p>
          <a:p>
            <a:endParaRPr lang="en-US" dirty="0"/>
          </a:p>
          <a:p>
            <a:r>
              <a:rPr lang="en-US" dirty="0"/>
              <a:t>4 chambers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C1F9D-2B1F-4D47-8277-10A40183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System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C7520-3B73-467E-919B-F26E21F8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Chambers</a:t>
            </a:r>
          </a:p>
          <a:p>
            <a:pPr lvl="1"/>
            <a:r>
              <a:rPr lang="en-US" dirty="0"/>
              <a:t>Right and Left</a:t>
            </a:r>
          </a:p>
          <a:p>
            <a:pPr lvl="1"/>
            <a:r>
              <a:rPr lang="en-US" dirty="0"/>
              <a:t>Septum</a:t>
            </a:r>
          </a:p>
          <a:p>
            <a:endParaRPr lang="en-US" dirty="0"/>
          </a:p>
          <a:p>
            <a:r>
              <a:rPr lang="en-US" dirty="0"/>
              <a:t>Pulmonary and Systemic Circulation</a:t>
            </a:r>
          </a:p>
          <a:p>
            <a:endParaRPr lang="en-US" dirty="0"/>
          </a:p>
          <a:p>
            <a:r>
              <a:rPr lang="en-US" dirty="0"/>
              <a:t>4 valves </a:t>
            </a:r>
          </a:p>
          <a:p>
            <a:pPr lvl="1"/>
            <a:r>
              <a:rPr lang="en-US" dirty="0"/>
              <a:t>AV</a:t>
            </a:r>
          </a:p>
          <a:p>
            <a:pPr lvl="1"/>
            <a:r>
              <a:rPr lang="en-US" dirty="0"/>
              <a:t>Semilunar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CE489F-2192-4983-89D9-381EE88A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Chambers and Valves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7AD8C6-9D7D-46C8-8222-7655DEE8E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Right Side</a:t>
            </a:r>
          </a:p>
          <a:p>
            <a:endParaRPr lang="en-US" sz="3200" dirty="0"/>
          </a:p>
          <a:p>
            <a:r>
              <a:rPr lang="en-US" sz="2400" dirty="0"/>
              <a:t>Right Atria</a:t>
            </a:r>
          </a:p>
          <a:p>
            <a:r>
              <a:rPr lang="en-US" sz="2400" dirty="0"/>
              <a:t>Tricuspid Valve</a:t>
            </a:r>
          </a:p>
          <a:p>
            <a:r>
              <a:rPr lang="en-US" sz="2400" dirty="0"/>
              <a:t>Pulmonic Valve</a:t>
            </a:r>
          </a:p>
          <a:p>
            <a:r>
              <a:rPr lang="en-US" sz="2400" dirty="0"/>
              <a:t>Right Ventricle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9488AD-3E6C-4C71-AAE9-06B98950F3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Left Side</a:t>
            </a:r>
          </a:p>
          <a:p>
            <a:endParaRPr lang="en-US" sz="3600" dirty="0"/>
          </a:p>
          <a:p>
            <a:r>
              <a:rPr lang="en-US" sz="2400" dirty="0"/>
              <a:t>Left Atria</a:t>
            </a:r>
          </a:p>
          <a:p>
            <a:r>
              <a:rPr lang="en-US" sz="2400" dirty="0"/>
              <a:t>Mitral Valve</a:t>
            </a:r>
          </a:p>
          <a:p>
            <a:r>
              <a:rPr lang="en-US" sz="2400" dirty="0"/>
              <a:t>Aortic Valve</a:t>
            </a:r>
          </a:p>
          <a:p>
            <a:r>
              <a:rPr lang="en-US" sz="2400" dirty="0"/>
              <a:t>Left Ventricle</a:t>
            </a:r>
          </a:p>
        </p:txBody>
      </p:sp>
    </p:spTree>
    <p:extLst>
      <p:ext uri="{BB962C8B-B14F-4D97-AF65-F5344CB8AC3E}">
        <p14:creationId xmlns:p14="http://schemas.microsoft.com/office/powerpoint/2010/main" val="29286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1530</TotalTime>
  <Words>542</Words>
  <Application>Microsoft Office PowerPoint</Application>
  <PresentationFormat>Custom</PresentationFormat>
  <Paragraphs>244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Ion</vt:lpstr>
      <vt:lpstr>Welcome!</vt:lpstr>
      <vt:lpstr>A journey towards a new goal starts with a first step.  Today is you’re first step!</vt:lpstr>
      <vt:lpstr>Introductions </vt:lpstr>
      <vt:lpstr>Course/Syllabus Review</vt:lpstr>
      <vt:lpstr>Day 1 </vt:lpstr>
      <vt:lpstr>Medical Terminology</vt:lpstr>
      <vt:lpstr>What is our heart?</vt:lpstr>
      <vt:lpstr>Closed System </vt:lpstr>
      <vt:lpstr>Chambers and Valves </vt:lpstr>
      <vt:lpstr>Blood Flow</vt:lpstr>
      <vt:lpstr>Heart Layers</vt:lpstr>
      <vt:lpstr>Contraction vs. Relaxation </vt:lpstr>
      <vt:lpstr>Our Heart Cells </vt:lpstr>
      <vt:lpstr>PowerPoint Presentation</vt:lpstr>
      <vt:lpstr>What is needed?</vt:lpstr>
      <vt:lpstr>Sinoatrial Node (SA)</vt:lpstr>
      <vt:lpstr>Electrical Conducting Cells (Fibers)</vt:lpstr>
      <vt:lpstr>Myocardial Cells</vt:lpstr>
      <vt:lpstr>Need a Break?</vt:lpstr>
      <vt:lpstr>What's the Importance?</vt:lpstr>
      <vt:lpstr>Electrocardiogram (EKG/ECG)</vt:lpstr>
      <vt:lpstr>PowerPoint Presentation</vt:lpstr>
      <vt:lpstr>Waves</vt:lpstr>
      <vt:lpstr>Atrial Depolarization</vt:lpstr>
      <vt:lpstr>Ventricular Depolarization</vt:lpstr>
      <vt:lpstr>Variations </vt:lpstr>
      <vt:lpstr>Repolarization</vt:lpstr>
      <vt:lpstr>Put it together!</vt:lpstr>
      <vt:lpstr>Variations again?</vt:lpstr>
      <vt:lpstr>Tracings</vt:lpstr>
      <vt:lpstr>Time for another break</vt:lpstr>
      <vt:lpstr>Leads (12 lead)</vt:lpstr>
      <vt:lpstr>Vectors </vt:lpstr>
      <vt:lpstr>Orientation </vt:lpstr>
      <vt:lpstr>Each Lead has a view. </vt:lpstr>
      <vt:lpstr>Lead Placement</vt:lpstr>
      <vt:lpstr>V Lead</vt:lpstr>
      <vt:lpstr>V Lead Views</vt:lpstr>
      <vt:lpstr>Normal EKG</vt:lpstr>
      <vt:lpstr>Timing is Key!</vt:lpstr>
      <vt:lpstr>Starting Strong is Good, Finishing Strong is EPIC!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Hagan, Justin L</dc:creator>
  <cp:lastModifiedBy>Tempid Tempid</cp:lastModifiedBy>
  <cp:revision>17</cp:revision>
  <dcterms:created xsi:type="dcterms:W3CDTF">2017-09-11T00:35:41Z</dcterms:created>
  <dcterms:modified xsi:type="dcterms:W3CDTF">2017-09-12T02:36:21Z</dcterms:modified>
</cp:coreProperties>
</file>